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600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8057" y="4598606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SWETHA VS</a:t>
            </a:r>
            <a:r>
              <a:rPr sz="1800" spc="-75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23</a:t>
            </a:r>
            <a:r>
              <a:rPr sz="1800" spc="114" smtClean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US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02</a:t>
            </a:r>
            <a:r>
              <a:rPr sz="1800" spc="114" smtClean="0">
                <a:solidFill>
                  <a:srgbClr val="E7E6E6"/>
                </a:solidFill>
                <a:latin typeface="Microsoft Sans Serif"/>
                <a:cs typeface="Microsoft Sans Serif"/>
              </a:rPr>
              <a:t>/20</a:t>
            </a:r>
            <a:r>
              <a:rPr lang="en-US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23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7106" name="Picture 2" descr="HD wallpaper: space, 1920x1200, collection, largest, ultra 4k | Wallpaper  Fla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59436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SWETHA VS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23/02/2023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18288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SPACEX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1981200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2364</Words>
  <Application>Microsoft Office PowerPoint</Application>
  <PresentationFormat>Custom</PresentationFormat>
  <Paragraphs>313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Outline</vt:lpstr>
      <vt:lpstr>Executive Summary</vt:lpstr>
      <vt:lpstr>Introduction</vt:lpstr>
      <vt:lpstr>Slide 5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Slide 17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Slide 34</vt:lpstr>
      <vt:lpstr>Folium map – Ground stations</vt:lpstr>
      <vt:lpstr>Folium map – Color Labeled Markers</vt:lpstr>
      <vt:lpstr>Folium Map – Distances between CCAFS SLC-40 and its proximities</vt:lpstr>
      <vt:lpstr>Slide 38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Slide 42</vt:lpstr>
      <vt:lpstr>Classification Accuracy</vt:lpstr>
      <vt:lpstr>Confusion Matrix</vt:lpstr>
      <vt:lpstr>Conclusions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</cp:revision>
  <dcterms:created xsi:type="dcterms:W3CDTF">2023-02-23T05:53:30Z</dcterms:created>
  <dcterms:modified xsi:type="dcterms:W3CDTF">2023-02-23T06:11:41Z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2023-02-23T00:00:00Z</vt:filetime>
  </property>
</Properties>
</file>